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6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20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4EAC7EAD-432E-F671-94EF-7CC89FF78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1755"/>
            <a:ext cx="5965985" cy="4474489"/>
          </a:xfrm>
          <a:prstGeom prst="rect">
            <a:avLst/>
          </a:prstGeom>
        </p:spPr>
      </p:pic>
      <p:pic>
        <p:nvPicPr>
          <p:cNvPr id="5" name="図 4" descr="グラフ, ヒストグラム&#10;&#10;自動的に生成された説明">
            <a:extLst>
              <a:ext uri="{FF2B5EF4-FFF2-40B4-BE49-F238E27FC236}">
                <a16:creationId xmlns:a16="http://schemas.microsoft.com/office/drawing/2014/main" id="{53682960-D34E-2CDC-AE18-CFB773206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017" y="1399367"/>
            <a:ext cx="5412351" cy="40592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2E5F65-51D1-D467-8F09-A907B2A7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688" y="1228240"/>
            <a:ext cx="6192434" cy="464432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</Words>
  <Application>Microsoft Macintosh PowerPoint</Application>
  <PresentationFormat>ワイド画面</PresentationFormat>
  <Paragraphs>38</Paragraphs>
  <Slides>38</Slides>
  <Notes>38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1" baseType="lpstr">
      <vt:lpstr>游ゴシック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shuhei0319</cp:lastModifiedBy>
  <cp:revision>2</cp:revision>
  <dcterms:created xsi:type="dcterms:W3CDTF">2022-05-10T15:55:02Z</dcterms:created>
  <dcterms:modified xsi:type="dcterms:W3CDTF">2022-05-10T15:57:25Z</dcterms:modified>
</cp:coreProperties>
</file>